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297A0-4F0D-4215-BB21-FF837ADAD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030FB9-D44D-4645-A9BB-7897FB0A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573F88-1E61-4713-BB64-A49218B2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A098C4-82FE-4926-A2D8-38609B53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ACA5FA-CCA0-4655-A2BF-677099BF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65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9B236-BE00-4268-AEF4-E6D15449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4D33E7-58C4-46D9-B663-3B3340CD2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871729-AF41-4637-9C0F-3F3F97FA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E8BBB0-2DC7-4160-A13A-AC141E5E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8CFDD0-5D8B-45CB-92B3-FCCB8CBD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96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C9F61D6-220A-48EB-AA20-BF2F1B80A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2B1F64-5AF2-4E7C-849D-4960EDB1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84DD6D-753C-4D86-A8B1-F8763376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EAB815-0614-44D1-9036-1568846E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EB7FEB-353C-41AE-AECC-74E0E038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AF5EC-D283-440A-9CF9-A5C0FE44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7BA4DE-48C4-4EBA-AF91-55642119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E1A2B0-956D-4ACE-980C-9AA40F81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2B30D-16AF-4380-BBE8-98D7321F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8F6D2-A142-452C-8C54-B33C75D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54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1C393-F533-41E9-BBF9-4D9CA3D7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285DB4-25A7-459F-B2E5-D46175B8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40C7D-31CA-4CBE-B83E-44E29E35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2BEC56-A292-4A7C-89CC-C2AF31BC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3EE61E-CE36-4D2C-8088-A323F11A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84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F08112-C901-486F-B56A-E1A8B2AF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28E301-6ADB-4AB2-9EC6-902AA6AC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8EB7F9-01B3-4121-BC4C-E7E420769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EF8D87-7126-4A3C-AB34-68634F3C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BBC88B-90D5-408D-ACFA-F3855F7A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1FDCE6-7B90-48B5-BB32-D7637CE2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1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F409D-5B70-4D24-9D25-487438F0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6EE925-E59A-4F00-8E1E-38974A080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904C1B-6BEB-4B47-9E32-52E5F5487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3DCA5A-B6BA-415C-B19C-D8EDFE2F21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01128CA-1B3F-4A0C-B5EA-DBF98B5EB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0E03E40-792A-403E-88DC-AB293AF4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86A091-2FF5-463D-9990-CF5589C8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6013BA-C927-4C20-9FCC-EBC9986F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96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65F14E-4658-424D-A8EC-2D7EE4D2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359682-835E-4144-8CB4-69F5651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C1BAD7-3EBC-4588-B420-3DB11AEC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80214A-A2D6-4B96-91DD-830591F9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16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66008D-E075-4E98-9698-1C3790FD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9757FC1-D42D-405C-AC1A-931CD84B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06EA9E-9D19-4A70-A018-1093232F3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9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4C9006-7422-4F87-84E4-5D7F2BB0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6CE0A7-5F92-4FFB-A19C-86E0AC1FD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FCCE20-1650-4B6C-A66B-B7337495D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4CA879-76DB-4A47-B57C-3910EEE8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8384BB-BFE6-4AD4-9F48-85A9CEE1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9E90BF-B901-4A26-B820-51CEC0AB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9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4A0A3-2FA6-4DB9-9F66-27C82ADD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7D46D9-BE32-476D-8EA3-D8913B4B6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71F5FC5-C5A2-41C4-A6A6-09DD0E354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06FA1F-D8D1-44FF-8989-5C905695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5546F-202A-406D-8FE8-1F485702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6AFCFB-08FA-4CDB-9D7F-E5915339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9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C92783-2466-4471-9DDF-5D887441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04727B-0D35-4BB1-B387-8AA0BBFC7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4158AD-A3C8-411E-8913-D93B66B22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969F-5D03-4DED-86AE-B777A3258A20}" type="datetimeFigureOut">
              <a:rPr lang="fr-FR" smtClean="0"/>
              <a:t>07/05/2020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44F35F-A222-440D-BD5F-68E26ECDE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65C098-4729-4088-BF6D-36CB86157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F6C04-27AE-4C7A-9EAE-2E05F59424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4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2.wp.com/fusion.net/wp-content/uploads/2015/06/150618-trump-mexico.png?resize=1200%2C630&amp;quality=80&amp;strip=all" TargetMode="External"/><Relationship Id="rId4" Type="http://schemas.openxmlformats.org/officeDocument/2006/relationships/hyperlink" Target="https://bluelibertyblog.files.wordpress.com/2014/06/big-brother-poster-1984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¿Y si upvoteamos esta imagen de Trump hasta r/all para ...">
            <a:extLst>
              <a:ext uri="{FF2B5EF4-FFF2-40B4-BE49-F238E27FC236}">
                <a16:creationId xmlns:a16="http://schemas.microsoft.com/office/drawing/2014/main" id="{630B8F88-98F9-4C01-8FD1-A91137153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9" b="168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EF6F6CF-47FB-4729-AEEF-3BB3C5AFC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15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Trump’s Career as a politician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5AE775-F62B-43CE-8F6F-248C18ADC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2265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Presented by Luna Vardar, Antonin </a:t>
            </a:r>
            <a:r>
              <a:rPr lang="en-GB" dirty="0" err="1">
                <a:solidFill>
                  <a:srgbClr val="FFFFFF"/>
                </a:solidFill>
              </a:rPr>
              <a:t>Khalife</a:t>
            </a:r>
            <a:r>
              <a:rPr lang="en-GB" dirty="0">
                <a:solidFill>
                  <a:srgbClr val="FFFFFF"/>
                </a:solidFill>
              </a:rPr>
              <a:t>, Henry </a:t>
            </a:r>
            <a:r>
              <a:rPr lang="en-GB" dirty="0" err="1">
                <a:solidFill>
                  <a:srgbClr val="FFFFFF"/>
                </a:solidFill>
              </a:rPr>
              <a:t>Letellier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B16E68-99B9-4B06-BA12-094D5678CA5E}"/>
              </a:ext>
            </a:extLst>
          </p:cNvPr>
          <p:cNvSpPr txBox="1"/>
          <p:nvPr/>
        </p:nvSpPr>
        <p:spPr>
          <a:xfrm>
            <a:off x="1371600" y="6211669"/>
            <a:ext cx="8746435" cy="276999"/>
          </a:xfrm>
          <a:prstGeom prst="rect">
            <a:avLst/>
          </a:prstGeom>
          <a:solidFill>
            <a:schemeClr val="bg1">
              <a:lumMod val="65000"/>
              <a:lumOff val="3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https://i.redditmedia.com/kb6dYGfavCyyO5j9V54pBfmLIkKJJYKTIMoMxHEcVYs.png?w=634&amp;s=ddc8b2e63077b3012fdb6edde28249f2</a:t>
            </a:r>
          </a:p>
        </p:txBody>
      </p:sp>
    </p:spTree>
    <p:extLst>
      <p:ext uri="{BB962C8B-B14F-4D97-AF65-F5344CB8AC3E}">
        <p14:creationId xmlns:p14="http://schemas.microsoft.com/office/powerpoint/2010/main" val="1223419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F69D5-385B-406D-8348-7902402B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points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CC5E84-5677-4F50-AD72-C5897420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Washington Post article</a:t>
            </a:r>
          </a:p>
          <a:p>
            <a:pPr lvl="1"/>
            <a:r>
              <a:rPr lang="en-GB" dirty="0"/>
              <a:t>How the presidents justify:</a:t>
            </a:r>
          </a:p>
          <a:p>
            <a:pPr lvl="2"/>
            <a:r>
              <a:rPr lang="en-GB" dirty="0"/>
              <a:t>Their previous acts</a:t>
            </a:r>
          </a:p>
          <a:p>
            <a:pPr lvl="2"/>
            <a:r>
              <a:rPr lang="en-GB" dirty="0"/>
              <a:t>The different ways that were used to implement it</a:t>
            </a:r>
          </a:p>
          <a:p>
            <a:pPr lvl="1"/>
            <a:r>
              <a:rPr lang="en-GB" dirty="0"/>
              <a:t>Trump:</a:t>
            </a:r>
          </a:p>
          <a:p>
            <a:pPr lvl="2"/>
            <a:r>
              <a:rPr lang="en-GB" dirty="0"/>
              <a:t>1st president to contradict himself</a:t>
            </a:r>
          </a:p>
          <a:p>
            <a:pPr lvl="3"/>
            <a:r>
              <a:rPr lang="en-GB" dirty="0"/>
              <a:t>How?</a:t>
            </a:r>
          </a:p>
          <a:p>
            <a:pPr lvl="4"/>
            <a:r>
              <a:rPr lang="en-GB" dirty="0"/>
              <a:t>Affirming he didn’t spread families along the Mexican border </a:t>
            </a:r>
          </a:p>
          <a:p>
            <a:pPr lvl="4"/>
            <a:r>
              <a:rPr lang="en-GB" dirty="0"/>
              <a:t>He had to repair Obama’s mistakes</a:t>
            </a:r>
          </a:p>
          <a:p>
            <a:pPr lvl="4"/>
            <a:r>
              <a:rPr lang="en-GB" dirty="0"/>
              <a:t>He was the one who had gathered families together</a:t>
            </a:r>
          </a:p>
        </p:txBody>
      </p:sp>
    </p:spTree>
    <p:extLst>
      <p:ext uri="{BB962C8B-B14F-4D97-AF65-F5344CB8AC3E}">
        <p14:creationId xmlns:p14="http://schemas.microsoft.com/office/powerpoint/2010/main" val="364225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ere’s why Donald Trump would make a great presidential ...">
            <a:extLst>
              <a:ext uri="{FF2B5EF4-FFF2-40B4-BE49-F238E27FC236}">
                <a16:creationId xmlns:a16="http://schemas.microsoft.com/office/drawing/2014/main" id="{20708CD7-C282-4057-91EC-E302EF6F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71330"/>
            <a:ext cx="6825090" cy="35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“Big Brother is Tracking you on your Mobile” « Libertarian ...">
            <a:extLst>
              <a:ext uri="{FF2B5EF4-FFF2-40B4-BE49-F238E27FC236}">
                <a16:creationId xmlns:a16="http://schemas.microsoft.com/office/drawing/2014/main" id="{7BAA6681-C525-4728-8CF4-4A2FCA07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419" y="17752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C77ECFD-CF97-4B54-804B-DEB965422743}"/>
              </a:ext>
            </a:extLst>
          </p:cNvPr>
          <p:cNvSpPr txBox="1"/>
          <p:nvPr/>
        </p:nvSpPr>
        <p:spPr>
          <a:xfrm>
            <a:off x="8516679" y="5681330"/>
            <a:ext cx="343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4"/>
              </a:rPr>
              <a:t>https://bluelibertyblog.files.wordpress.com/2014/06/big-brother-poster-1984.jpg</a:t>
            </a:r>
            <a:r>
              <a:rPr lang="fr-FR" sz="1200" dirty="0"/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56E049-85AD-48BC-A992-EA7CEFA19B9F}"/>
              </a:ext>
            </a:extLst>
          </p:cNvPr>
          <p:cNvSpPr txBox="1"/>
          <p:nvPr/>
        </p:nvSpPr>
        <p:spPr>
          <a:xfrm>
            <a:off x="838199" y="5603358"/>
            <a:ext cx="690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5"/>
              </a:rPr>
              <a:t>https://i2.wp.com/fusion.net/wp-content/uploads/2015/06/150618-trump-mexico.png?resize=1200%2C630&amp;quality=80&amp;strip=all</a:t>
            </a:r>
            <a:r>
              <a:rPr lang="fr-FR" sz="1200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4038A3-AD01-4737-B91A-70ACF53A73AF}"/>
              </a:ext>
            </a:extLst>
          </p:cNvPr>
          <p:cNvSpPr txBox="1"/>
          <p:nvPr/>
        </p:nvSpPr>
        <p:spPr>
          <a:xfrm>
            <a:off x="766761" y="1242904"/>
            <a:ext cx="682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Donald Trump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8CF18A-D001-4FD9-BB8D-BDAEC38E3B9F}"/>
              </a:ext>
            </a:extLst>
          </p:cNvPr>
          <p:cNvSpPr txBox="1"/>
          <p:nvPr/>
        </p:nvSpPr>
        <p:spPr>
          <a:xfrm>
            <a:off x="8516679" y="1242904"/>
            <a:ext cx="254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Winston Smith</a:t>
            </a:r>
          </a:p>
        </p:txBody>
      </p:sp>
    </p:spTree>
    <p:extLst>
      <p:ext uri="{BB962C8B-B14F-4D97-AF65-F5344CB8AC3E}">
        <p14:creationId xmlns:p14="http://schemas.microsoft.com/office/powerpoint/2010/main" val="264040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2A8319-A530-46E1-A9E2-9BF142D5AF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Here’s why Donald Trump would make a great presidential ...">
            <a:extLst>
              <a:ext uri="{FF2B5EF4-FFF2-40B4-BE49-F238E27FC236}">
                <a16:creationId xmlns:a16="http://schemas.microsoft.com/office/drawing/2014/main" id="{20708CD7-C282-4057-91EC-E302EF6F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15" y="159766"/>
            <a:ext cx="4264732" cy="223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“Big Brother is Tracking you on your Mobile” « Libertarian ...">
            <a:extLst>
              <a:ext uri="{FF2B5EF4-FFF2-40B4-BE49-F238E27FC236}">
                <a16:creationId xmlns:a16="http://schemas.microsoft.com/office/drawing/2014/main" id="{7BAA6681-C525-4728-8CF4-4A2FCA07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07434"/>
            <a:ext cx="2291316" cy="22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7C38FD5-A0B2-4255-9534-C48E0CF68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57" y="4475679"/>
            <a:ext cx="656293" cy="3691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C9B9BE3-73EA-48CF-8101-15BC0A362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7" y="4490427"/>
            <a:ext cx="659200" cy="370800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C98B2F5-CDD8-48D3-8A82-D1D285BC8F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same as big brother</a:t>
            </a:r>
          </a:p>
          <a:p>
            <a:r>
              <a:rPr lang="en-GB" dirty="0">
                <a:solidFill>
                  <a:schemeClr val="bg1"/>
                </a:solidFill>
              </a:rPr>
              <a:t>Always blames other people</a:t>
            </a:r>
          </a:p>
          <a:p>
            <a:r>
              <a:rPr lang="en-GB" dirty="0">
                <a:solidFill>
                  <a:schemeClr val="bg1"/>
                </a:solidFill>
              </a:rPr>
              <a:t>To make people think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He’s the best president and that he’s doing the right thing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2B24F6E-0B6B-4B0F-8CB9-2A836F16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47141" y="2535307"/>
            <a:ext cx="5183188" cy="368458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Victim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Tortured</a:t>
            </a:r>
            <a:r>
              <a:rPr lang="en-GB" dirty="0">
                <a:solidFill>
                  <a:schemeClr val="bg1"/>
                </a:solidFill>
              </a:rPr>
              <a:t>, forced </a:t>
            </a:r>
            <a:r>
              <a:rPr lang="en-GB">
                <a:solidFill>
                  <a:schemeClr val="bg1"/>
                </a:solidFill>
              </a:rPr>
              <a:t>to believe 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“fake news”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68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175</Words>
  <Application>Microsoft Office PowerPoint</Application>
  <PresentationFormat>Grand écran</PresentationFormat>
  <Paragraphs>24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Trump’s Career as a politician</vt:lpstr>
      <vt:lpstr>Key points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Trump’s Career</dc:title>
  <dc:creator>Henry Letellier</dc:creator>
  <cp:lastModifiedBy>Henry Letellier</cp:lastModifiedBy>
  <cp:revision>17</cp:revision>
  <dcterms:created xsi:type="dcterms:W3CDTF">2020-04-30T10:43:26Z</dcterms:created>
  <dcterms:modified xsi:type="dcterms:W3CDTF">2020-05-07T09:57:23Z</dcterms:modified>
</cp:coreProperties>
</file>